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0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83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037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75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616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499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86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5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417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84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661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96AD8-9E91-AB41-A9CD-A7F143CE19A4}" type="datetimeFigureOut">
              <a:rPr lang="en-US" smtClean="0"/>
              <a:t>29/07/13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06940-50FC-B248-88FE-8B1687871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1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3-07-28 at 4.55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48" y="27347"/>
            <a:ext cx="7715027" cy="684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7-28 at 3.54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66" y="0"/>
            <a:ext cx="7925161" cy="67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04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operation Song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8494" y="195420"/>
            <a:ext cx="8353250" cy="6351130"/>
          </a:xfrm>
        </p:spPr>
      </p:pic>
    </p:spTree>
    <p:extLst>
      <p:ext uri="{BB962C8B-B14F-4D97-AF65-F5344CB8AC3E}">
        <p14:creationId xmlns:p14="http://schemas.microsoft.com/office/powerpoint/2010/main" val="946792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7-28 at 5.08.3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54600" cy="2222500"/>
          </a:xfrm>
          <a:prstGeom prst="rect">
            <a:avLst/>
          </a:prstGeom>
        </p:spPr>
      </p:pic>
      <p:pic>
        <p:nvPicPr>
          <p:cNvPr id="4" name="Picture 3" descr="Screen Shot 2013-07-28 at 5.11.5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2222500"/>
            <a:ext cx="4203700" cy="1514896"/>
          </a:xfrm>
          <a:prstGeom prst="rect">
            <a:avLst/>
          </a:prstGeom>
        </p:spPr>
      </p:pic>
      <p:pic>
        <p:nvPicPr>
          <p:cNvPr id="5" name="Picture 4" descr="Screen Shot 2013-07-28 at 5.15.0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354" y="3767431"/>
            <a:ext cx="2401646" cy="1304504"/>
          </a:xfrm>
          <a:prstGeom prst="rect">
            <a:avLst/>
          </a:prstGeom>
        </p:spPr>
      </p:pic>
      <p:pic>
        <p:nvPicPr>
          <p:cNvPr id="6" name="Picture 5" descr="Screen Shot 2013-07-28 at 5.22.0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300" y="5041900"/>
            <a:ext cx="4203700" cy="1816100"/>
          </a:xfrm>
          <a:prstGeom prst="rect">
            <a:avLst/>
          </a:prstGeom>
        </p:spPr>
      </p:pic>
      <p:pic>
        <p:nvPicPr>
          <p:cNvPr id="7" name="Picture 6" descr="Screen Shot 2013-07-28 at 5.22.28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0" y="-47740"/>
            <a:ext cx="4089400" cy="2270240"/>
          </a:xfrm>
          <a:prstGeom prst="rect">
            <a:avLst/>
          </a:prstGeom>
        </p:spPr>
      </p:pic>
      <p:pic>
        <p:nvPicPr>
          <p:cNvPr id="9" name="Picture 8" descr="Screen Shot 2013-07-28 at 5.19.59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4" y="2222500"/>
            <a:ext cx="4610100" cy="2082335"/>
          </a:xfrm>
          <a:prstGeom prst="rect">
            <a:avLst/>
          </a:prstGeom>
        </p:spPr>
      </p:pic>
      <p:pic>
        <p:nvPicPr>
          <p:cNvPr id="8" name="Picture 7" descr="Screen Shot 2013-07-28 at 5.22.54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4" y="3737396"/>
            <a:ext cx="4165600" cy="1314426"/>
          </a:xfrm>
          <a:prstGeom prst="rect">
            <a:avLst/>
          </a:prstGeom>
        </p:spPr>
      </p:pic>
      <p:pic>
        <p:nvPicPr>
          <p:cNvPr id="11" name="Picture 10" descr="Screen Shot 2013-07-28 at 5.19.22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4" y="5051822"/>
            <a:ext cx="2363546" cy="1806177"/>
          </a:xfrm>
          <a:prstGeom prst="rect">
            <a:avLst/>
          </a:prstGeom>
        </p:spPr>
      </p:pic>
      <p:pic>
        <p:nvPicPr>
          <p:cNvPr id="12" name="Picture 11" descr="Screen Shot 2013-07-28 at 5.01.45 PM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" y="4304835"/>
            <a:ext cx="2574220" cy="255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15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6372" y="268702"/>
            <a:ext cx="8475372" cy="6832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/>
              <a:t>Attitude Song</a:t>
            </a:r>
            <a:endParaRPr lang="en-AU" sz="2800" dirty="0"/>
          </a:p>
          <a:p>
            <a:r>
              <a:rPr lang="en-AU" b="1" dirty="0" smtClean="0"/>
              <a:t>Attitude</a:t>
            </a:r>
            <a:endParaRPr lang="en-AU" b="1" dirty="0"/>
          </a:p>
          <a:p>
            <a:r>
              <a:rPr lang="en-AU" b="1" dirty="0" smtClean="0"/>
              <a:t>That’s </a:t>
            </a:r>
            <a:r>
              <a:rPr lang="en-AU" b="1" dirty="0"/>
              <a:t>what it’s all about</a:t>
            </a:r>
          </a:p>
          <a:p>
            <a:r>
              <a:rPr lang="en-AU" b="1" dirty="0" smtClean="0"/>
              <a:t>Attitude</a:t>
            </a:r>
            <a:endParaRPr lang="en-AU" b="1" dirty="0"/>
          </a:p>
          <a:p>
            <a:r>
              <a:rPr lang="en-AU" b="1" dirty="0" smtClean="0"/>
              <a:t>Everybody </a:t>
            </a:r>
            <a:r>
              <a:rPr lang="en-AU" b="1" dirty="0"/>
              <a:t>sing and shout (Crowd : Tell me more!)</a:t>
            </a:r>
          </a:p>
          <a:p>
            <a:r>
              <a:rPr lang="en-AU" b="1" dirty="0"/>
              <a:t> </a:t>
            </a:r>
          </a:p>
          <a:p>
            <a:r>
              <a:rPr lang="en-AU" b="1" dirty="0" smtClean="0"/>
              <a:t>Some </a:t>
            </a:r>
            <a:r>
              <a:rPr lang="en-AU" b="1" dirty="0"/>
              <a:t>people are happy</a:t>
            </a:r>
          </a:p>
          <a:p>
            <a:r>
              <a:rPr lang="en-AU" b="1" dirty="0" smtClean="0"/>
              <a:t>Some </a:t>
            </a:r>
            <a:r>
              <a:rPr lang="en-AU" b="1" dirty="0"/>
              <a:t>people are sad</a:t>
            </a:r>
          </a:p>
          <a:p>
            <a:r>
              <a:rPr lang="en-AU" b="1" dirty="0" smtClean="0"/>
              <a:t>Some </a:t>
            </a:r>
            <a:r>
              <a:rPr lang="en-AU" b="1" dirty="0"/>
              <a:t>people are angry</a:t>
            </a:r>
          </a:p>
          <a:p>
            <a:r>
              <a:rPr lang="en-AU" b="1" dirty="0" smtClean="0"/>
              <a:t>Some </a:t>
            </a:r>
            <a:r>
              <a:rPr lang="en-AU" b="1" dirty="0"/>
              <a:t>people are mad</a:t>
            </a:r>
          </a:p>
          <a:p>
            <a:r>
              <a:rPr lang="en-AU" b="1" dirty="0" smtClean="0"/>
              <a:t>Some </a:t>
            </a:r>
            <a:r>
              <a:rPr lang="en-AU" b="1" dirty="0"/>
              <a:t>people are polite</a:t>
            </a:r>
          </a:p>
          <a:p>
            <a:r>
              <a:rPr lang="en-AU" b="1" dirty="0" smtClean="0"/>
              <a:t>And </a:t>
            </a:r>
            <a:r>
              <a:rPr lang="en-AU" b="1" dirty="0"/>
              <a:t>some are rude</a:t>
            </a:r>
          </a:p>
          <a:p>
            <a:r>
              <a:rPr lang="en-AU" b="1" dirty="0" smtClean="0"/>
              <a:t>But </a:t>
            </a:r>
            <a:r>
              <a:rPr lang="en-AU" b="1" dirty="0"/>
              <a:t>we’d all do much better with a good attitude</a:t>
            </a:r>
          </a:p>
          <a:p>
            <a:r>
              <a:rPr lang="en-AU" b="1" dirty="0"/>
              <a:t> </a:t>
            </a:r>
          </a:p>
          <a:p>
            <a:r>
              <a:rPr lang="en-AU" b="1" dirty="0"/>
              <a:t>Attitude</a:t>
            </a:r>
          </a:p>
          <a:p>
            <a:r>
              <a:rPr lang="en-AU" b="1" dirty="0" smtClean="0"/>
              <a:t>That’s </a:t>
            </a:r>
            <a:r>
              <a:rPr lang="en-AU" b="1" dirty="0"/>
              <a:t>what it’s all about</a:t>
            </a:r>
          </a:p>
          <a:p>
            <a:r>
              <a:rPr lang="en-AU" b="1" dirty="0" smtClean="0"/>
              <a:t>Attitude</a:t>
            </a:r>
            <a:endParaRPr lang="en-AU" b="1" dirty="0"/>
          </a:p>
          <a:p>
            <a:r>
              <a:rPr lang="en-AU" b="1" dirty="0" smtClean="0"/>
              <a:t>Everybody </a:t>
            </a:r>
            <a:r>
              <a:rPr lang="en-AU" b="1" dirty="0"/>
              <a:t>sing and shout </a:t>
            </a:r>
            <a:endParaRPr lang="en-AU" b="1" dirty="0" smtClean="0"/>
          </a:p>
          <a:p>
            <a:endParaRPr lang="en-AU" b="1" dirty="0"/>
          </a:p>
          <a:p>
            <a:r>
              <a:rPr lang="en-AU" b="1" dirty="0" smtClean="0"/>
              <a:t>(</a:t>
            </a:r>
            <a:r>
              <a:rPr lang="en-AU" b="1" dirty="0"/>
              <a:t>Crowd : Tell me more!</a:t>
            </a:r>
            <a:r>
              <a:rPr lang="en-AU" b="1" dirty="0" smtClean="0"/>
              <a:t>)</a:t>
            </a:r>
          </a:p>
          <a:p>
            <a:endParaRPr lang="en-AU" b="1" dirty="0"/>
          </a:p>
          <a:p>
            <a:r>
              <a:rPr lang="en-AU" b="1" dirty="0"/>
              <a:t>(REPEAT CHORUS</a:t>
            </a:r>
            <a:r>
              <a:rPr lang="en-AU" b="1" dirty="0" smtClean="0"/>
              <a:t>)</a:t>
            </a:r>
            <a:endParaRPr lang="en-AU" b="1" dirty="0"/>
          </a:p>
          <a:p>
            <a:r>
              <a:rPr lang="en-AU" b="1" dirty="0"/>
              <a:t>Everybody sing and shout (Crowd : Tell me more!) (X3)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717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79289" y="295287"/>
            <a:ext cx="7547235" cy="637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Co-operations what’s we need to </a:t>
            </a:r>
            <a:r>
              <a:rPr lang="en-US" sz="2400" b="1" dirty="0" smtClean="0"/>
              <a:t>know,</a:t>
            </a:r>
            <a:endParaRPr lang="en-AU" sz="2400" b="1" dirty="0"/>
          </a:p>
          <a:p>
            <a:r>
              <a:rPr lang="en-US" sz="2400" b="1" dirty="0"/>
              <a:t>When people help each other we can make things </a:t>
            </a:r>
            <a:r>
              <a:rPr lang="en-US" sz="2400" b="1" dirty="0" smtClean="0"/>
              <a:t>grow.</a:t>
            </a:r>
            <a:endParaRPr lang="en-AU" sz="2400" b="1" dirty="0"/>
          </a:p>
          <a:p>
            <a:r>
              <a:rPr lang="en-US" sz="2400" b="1" dirty="0"/>
              <a:t>Co-operations what’s we need to </a:t>
            </a:r>
            <a:r>
              <a:rPr lang="en-US" sz="2400" b="1" dirty="0" smtClean="0"/>
              <a:t>learn,</a:t>
            </a:r>
            <a:endParaRPr lang="en-AU" sz="2400" b="1" dirty="0"/>
          </a:p>
          <a:p>
            <a:r>
              <a:rPr lang="en-US" sz="2400" b="1" dirty="0"/>
              <a:t>Cause all of life together makes the whole world </a:t>
            </a:r>
            <a:r>
              <a:rPr lang="en-US" sz="2400" b="1" dirty="0" smtClean="0"/>
              <a:t>turn.</a:t>
            </a:r>
            <a:endParaRPr lang="en-AU" sz="2400" b="1" dirty="0"/>
          </a:p>
          <a:p>
            <a:r>
              <a:rPr lang="en-US" sz="2400" b="1" dirty="0"/>
              <a:t> </a:t>
            </a:r>
            <a:endParaRPr lang="en-AU" sz="2400" b="1" dirty="0"/>
          </a:p>
          <a:p>
            <a:r>
              <a:rPr lang="en-US" sz="2400" b="1" dirty="0"/>
              <a:t>Co-operation! Say it loud!</a:t>
            </a:r>
            <a:endParaRPr lang="en-AU" sz="2400" b="1" dirty="0"/>
          </a:p>
          <a:p>
            <a:r>
              <a:rPr lang="en-US" sz="2400" b="1" dirty="0"/>
              <a:t>For when we pull together then we all feel proud.</a:t>
            </a:r>
            <a:endParaRPr lang="en-AU" sz="2400" b="1" dirty="0"/>
          </a:p>
          <a:p>
            <a:r>
              <a:rPr lang="en-US" sz="2400" b="1" dirty="0"/>
              <a:t>Co-operation sets us </a:t>
            </a:r>
            <a:r>
              <a:rPr lang="en-US" sz="2400" b="1" dirty="0" smtClean="0"/>
              <a:t>free,</a:t>
            </a:r>
            <a:endParaRPr lang="en-AU" sz="2400" b="1" dirty="0"/>
          </a:p>
          <a:p>
            <a:r>
              <a:rPr lang="en-US" sz="2400" b="1" dirty="0"/>
              <a:t>Puts an end to war and all the </a:t>
            </a:r>
            <a:r>
              <a:rPr lang="en-US" sz="2400" b="1" dirty="0" smtClean="0"/>
              <a:t>misery.</a:t>
            </a:r>
            <a:endParaRPr lang="en-AU" sz="2400" b="1" dirty="0"/>
          </a:p>
          <a:p>
            <a:r>
              <a:rPr lang="en-US" sz="2400" b="1" dirty="0"/>
              <a:t> </a:t>
            </a:r>
            <a:endParaRPr lang="en-AU" sz="2400" b="1" dirty="0"/>
          </a:p>
          <a:p>
            <a:r>
              <a:rPr lang="en-US" sz="2400" b="1" dirty="0"/>
              <a:t>Co-operation 1 2 3</a:t>
            </a:r>
            <a:endParaRPr lang="en-AU" sz="2400" b="1" dirty="0"/>
          </a:p>
          <a:p>
            <a:r>
              <a:rPr lang="en-US" sz="2400" b="1" dirty="0"/>
              <a:t>It always works well when we work as a </a:t>
            </a:r>
            <a:r>
              <a:rPr lang="en-US" sz="2400" b="1" dirty="0" smtClean="0"/>
              <a:t>team.</a:t>
            </a:r>
            <a:endParaRPr lang="en-AU" sz="2400" b="1" dirty="0"/>
          </a:p>
          <a:p>
            <a:r>
              <a:rPr lang="en-US" sz="2400" b="1" dirty="0"/>
              <a:t>Co-operation can’t we </a:t>
            </a:r>
            <a:r>
              <a:rPr lang="en-US" sz="2400" b="1" dirty="0" smtClean="0"/>
              <a:t>learn,</a:t>
            </a:r>
            <a:endParaRPr lang="en-AU" sz="2400" b="1" dirty="0"/>
          </a:p>
          <a:p>
            <a:r>
              <a:rPr lang="en-US" sz="2400" b="1" dirty="0"/>
              <a:t>Life is so much better when we all take a </a:t>
            </a:r>
            <a:r>
              <a:rPr lang="en-US" sz="2400" b="1" dirty="0" smtClean="0"/>
              <a:t>turn.</a:t>
            </a:r>
            <a:endParaRPr lang="en-AU" sz="2400" b="1" dirty="0"/>
          </a:p>
          <a:p>
            <a:r>
              <a:rPr lang="en-US" sz="2400" b="1" dirty="0"/>
              <a:t>Life is so much better when we all take a </a:t>
            </a:r>
            <a:r>
              <a:rPr lang="en-US" sz="2400" b="1" dirty="0" smtClean="0"/>
              <a:t>turn.</a:t>
            </a:r>
            <a:endParaRPr lang="en-AU" sz="2400" b="1" dirty="0"/>
          </a:p>
          <a:p>
            <a:r>
              <a:rPr lang="en-US" sz="2400" b="1" dirty="0"/>
              <a:t>Life is so much better when we all take </a:t>
            </a:r>
            <a:r>
              <a:rPr lang="en-US" sz="2400" b="1"/>
              <a:t>a </a:t>
            </a:r>
            <a:r>
              <a:rPr lang="en-US" sz="2400" b="1" smtClean="0"/>
              <a:t>turn.</a:t>
            </a:r>
            <a:endParaRPr lang="en-AU" sz="2400" b="1" dirty="0"/>
          </a:p>
          <a:p>
            <a:r>
              <a:rPr lang="en-US" sz="2400" b="1" dirty="0" err="1"/>
              <a:t>Yo</a:t>
            </a:r>
            <a:r>
              <a:rPr lang="en-US" sz="2400" b="1" dirty="0"/>
              <a:t>! </a:t>
            </a:r>
            <a:r>
              <a:rPr lang="en-US" sz="2400" b="1" dirty="0" err="1"/>
              <a:t>Yo</a:t>
            </a:r>
            <a:r>
              <a:rPr lang="en-US" sz="2400" b="1" dirty="0"/>
              <a:t>!</a:t>
            </a:r>
            <a:endParaRPr lang="en-AU" sz="2400" b="1" dirty="0"/>
          </a:p>
        </p:txBody>
      </p:sp>
    </p:spTree>
    <p:extLst>
      <p:ext uri="{BB962C8B-B14F-4D97-AF65-F5344CB8AC3E}">
        <p14:creationId xmlns:p14="http://schemas.microsoft.com/office/powerpoint/2010/main" val="1809031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61</Words>
  <Application>Microsoft Macintosh PowerPoint</Application>
  <PresentationFormat>On-screen Show (4:3)</PresentationFormat>
  <Paragraphs>40</Paragraphs>
  <Slides>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Glasshouse Country Christian College</cp:lastModifiedBy>
  <cp:revision>7</cp:revision>
  <dcterms:created xsi:type="dcterms:W3CDTF">2013-07-28T05:49:26Z</dcterms:created>
  <dcterms:modified xsi:type="dcterms:W3CDTF">2013-07-29T00:49:42Z</dcterms:modified>
</cp:coreProperties>
</file>